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384" y="-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0254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1" i="0" u="none" strike="noStrike" cap="none" spc="-232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001.jpeg" descr="1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1.014.jpeg" descr="1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1.016.jpeg" descr="1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1.017.jpeg" descr="1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1.018.jpeg" descr="1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1.019.jpeg" descr="1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1.020.jpeg" descr="1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1.021.jpeg" descr="1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.002.jpeg" descr="1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1.003.jpeg" descr="1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1.004.jpeg" descr="1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.005.jpeg" descr="1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1.006.jpeg" descr="1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1.007.jpeg" descr="1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.012.jpeg" descr="1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1.013.jpeg" descr="1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modified xsi:type="dcterms:W3CDTF">2020-11-08T10:41:05Z</dcterms:modified>
</cp:coreProperties>
</file>